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6"/>
  </p:notesMasterIdLst>
  <p:handoutMasterIdLst>
    <p:handoutMasterId r:id="rId137"/>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488" r:id="rId36"/>
    <p:sldId id="606" r:id="rId37"/>
    <p:sldId id="620" r:id="rId38"/>
    <p:sldId id="607" r:id="rId39"/>
    <p:sldId id="588" r:id="rId40"/>
    <p:sldId id="589" r:id="rId41"/>
    <p:sldId id="590" r:id="rId42"/>
    <p:sldId id="587" r:id="rId43"/>
    <p:sldId id="493"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82" r:id="rId58"/>
    <p:sldId id="572" r:id="rId59"/>
    <p:sldId id="583" r:id="rId60"/>
    <p:sldId id="621" r:id="rId61"/>
    <p:sldId id="622" r:id="rId62"/>
    <p:sldId id="573" r:id="rId63"/>
    <p:sldId id="574" r:id="rId64"/>
    <p:sldId id="578" r:id="rId65"/>
    <p:sldId id="579" r:id="rId66"/>
    <p:sldId id="580" r:id="rId67"/>
    <p:sldId id="575" r:id="rId68"/>
    <p:sldId id="576" r:id="rId69"/>
    <p:sldId id="577" r:id="rId70"/>
    <p:sldId id="552" r:id="rId71"/>
    <p:sldId id="623" r:id="rId72"/>
    <p:sldId id="536" r:id="rId73"/>
    <p:sldId id="539" r:id="rId74"/>
    <p:sldId id="537" r:id="rId75"/>
    <p:sldId id="538" r:id="rId76"/>
    <p:sldId id="540" r:id="rId77"/>
    <p:sldId id="541" r:id="rId78"/>
    <p:sldId id="555" r:id="rId79"/>
    <p:sldId id="556" r:id="rId80"/>
    <p:sldId id="581" r:id="rId81"/>
    <p:sldId id="553" r:id="rId82"/>
    <p:sldId id="535" r:id="rId83"/>
    <p:sldId id="545" r:id="rId84"/>
    <p:sldId id="534" r:id="rId85"/>
    <p:sldId id="614" r:id="rId86"/>
    <p:sldId id="613" r:id="rId87"/>
    <p:sldId id="617" r:id="rId88"/>
    <p:sldId id="624" r:id="rId89"/>
    <p:sldId id="625" r:id="rId90"/>
    <p:sldId id="626" r:id="rId91"/>
    <p:sldId id="627" r:id="rId92"/>
    <p:sldId id="615" r:id="rId93"/>
    <p:sldId id="628" r:id="rId94"/>
    <p:sldId id="630" r:id="rId95"/>
    <p:sldId id="629" r:id="rId96"/>
    <p:sldId id="612" r:id="rId97"/>
    <p:sldId id="543" r:id="rId98"/>
    <p:sldId id="546" r:id="rId99"/>
    <p:sldId id="544" r:id="rId100"/>
    <p:sldId id="501" r:id="rId101"/>
    <p:sldId id="533" r:id="rId102"/>
    <p:sldId id="547" r:id="rId103"/>
    <p:sldId id="548" r:id="rId104"/>
    <p:sldId id="549" r:id="rId105"/>
    <p:sldId id="550" r:id="rId106"/>
    <p:sldId id="554" r:id="rId107"/>
    <p:sldId id="557" r:id="rId108"/>
    <p:sldId id="532" r:id="rId109"/>
    <p:sldId id="632" r:id="rId110"/>
    <p:sldId id="633" r:id="rId111"/>
    <p:sldId id="551" r:id="rId112"/>
    <p:sldId id="506" r:id="rId113"/>
    <p:sldId id="507" r:id="rId114"/>
    <p:sldId id="511" r:id="rId115"/>
    <p:sldId id="517" r:id="rId116"/>
    <p:sldId id="518" r:id="rId117"/>
    <p:sldId id="509" r:id="rId118"/>
    <p:sldId id="571" r:id="rId119"/>
    <p:sldId id="634" r:id="rId120"/>
    <p:sldId id="497" r:id="rId121"/>
    <p:sldId id="495" r:id="rId122"/>
    <p:sldId id="499" r:id="rId123"/>
    <p:sldId id="500" r:id="rId124"/>
    <p:sldId id="631" r:id="rId125"/>
    <p:sldId id="502" r:id="rId126"/>
    <p:sldId id="503" r:id="rId127"/>
    <p:sldId id="504" r:id="rId128"/>
    <p:sldId id="515" r:id="rId129"/>
    <p:sldId id="508" r:id="rId130"/>
    <p:sldId id="516" r:id="rId131"/>
    <p:sldId id="510" r:id="rId132"/>
    <p:sldId id="512" r:id="rId133"/>
    <p:sldId id="513" r:id="rId134"/>
    <p:sldId id="514" r:id="rId135"/>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20" autoAdjust="0"/>
    <p:restoredTop sz="94306" autoAdjust="0"/>
  </p:normalViewPr>
  <p:slideViewPr>
    <p:cSldViewPr>
      <p:cViewPr varScale="1">
        <p:scale>
          <a:sx n="77" d="100"/>
          <a:sy n="77" d="100"/>
        </p:scale>
        <p:origin x="17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52</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53</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54</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55</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58</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59</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44</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62</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63</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64</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65</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66</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67</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68</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69</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45</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46</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47</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48</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49</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50</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51</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102</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107</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a14="http://schemas.microsoft.com/office/drawing/2010/main" xmlns="">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a14="http://schemas.microsoft.com/office/drawing/2010/main" xmlns="">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a14="http://schemas.microsoft.com/office/drawing/2010/main" xmlns="">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111</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113</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114</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115</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116</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117</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119</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120</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a14="http://schemas.microsoft.com/office/drawing/2010/main" xmlns="">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a14="http://schemas.microsoft.com/office/drawing/2010/main" xmlns="">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121</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122</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123</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a14="http://schemas.microsoft.com/office/drawing/2010/main" xmlns="">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124</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125</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a14="http://schemas.microsoft.com/office/drawing/2010/main" xmlns="">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126</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127</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a14="http://schemas.microsoft.com/office/drawing/2010/main" xmlns="">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128</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129</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130</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131</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132</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133</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a14="http://schemas.microsoft.com/office/drawing/2010/main" xmlns="">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134</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37</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43</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44</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45</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46</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47</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48</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49</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50</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51</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52</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53</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54</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55</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58</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59</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62</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63</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64</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65</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66</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67</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68</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69</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84</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88</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a14="http://schemas.microsoft.com/office/drawing/2010/main" xmlns="">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Separation</a:t>
            </a:r>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92</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25611722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41713588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98</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99</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65507</TotalTime>
  <Words>5809</Words>
  <Application>Microsoft Macintosh PowerPoint</Application>
  <PresentationFormat>On-screen Show (4:3)</PresentationFormat>
  <Paragraphs>1114</Paragraphs>
  <Slides>134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134</vt:i4>
      </vt:variant>
    </vt:vector>
  </HeadingPairs>
  <TitlesOfParts>
    <vt:vector size="144"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Separation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463</cp:revision>
  <cp:lastPrinted>2018-10-15T20:11:58Z</cp:lastPrinted>
  <dcterms:created xsi:type="dcterms:W3CDTF">2001-08-17T22:25:52Z</dcterms:created>
  <dcterms:modified xsi:type="dcterms:W3CDTF">2018-10-23T00:09:35Z</dcterms:modified>
</cp:coreProperties>
</file>